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413000" cy="1574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1104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49934" y="584200"/>
            <a:ext cx="1211072" cy="1320800"/>
          </a:xfrm>
          <a:prstGeom prst="roundRect">
            <a:avLst>
              <a:gd name="adj" fmla="val 10486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215034" y="7239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6" name=""/>
          <p:cNvSpPr/>
          <p:nvPr/>
        </p:nvSpPr>
        <p:spPr>
          <a:xfrm>
            <a:off x="1549603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544015" y="1498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8" name=""/>
          <p:cNvSpPr/>
          <p:nvPr/>
        </p:nvSpPr>
        <p:spPr>
          <a:xfrm>
            <a:off x="2515006" y="11049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9" name=""/>
          <p:cNvCxnSpPr/>
          <p:nvPr/>
        </p:nvCxnSpPr>
        <p:spPr>
          <a:xfrm flipV="1">
            <a:off x="795934" y="1120219"/>
            <a:ext cx="753668" cy="10906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 flipV="1" flipH="1">
            <a:off x="1761337" y="1120131"/>
            <a:ext cx="753668" cy="108433"/>
          </a:xfrm>
          <a:prstGeom prst="line"/>
          <a:ln w="12700">
            <a:prstDash val="dash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795934" y="1287773"/>
            <a:ext cx="748080" cy="305073"/>
          </a:xfrm>
          <a:prstGeom prst="line"/>
          <a:ln w="38100" cmpd="dbl">
            <a:prstDash val="solid"/>
            <a:headEnd type="triangle" w="sm" len="sm"/>
            <a:tailEnd type="triangle" w="sm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 flipH="1">
            <a:off x="1766925" y="1289790"/>
            <a:ext cx="748080" cy="303318"/>
          </a:xfrm>
          <a:prstGeom prst="line"/>
          <a:ln w="12700">
            <a:prstDash val="dot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760500" y="514350"/>
            <a:ext cx="1794261" cy="590550"/>
          </a:xfrm>
          <a:custGeom>
            <a:pathLst>
              <a:path w="1794261" h="590550">
                <a:moveTo>
                  <a:pt x="0" y="590550"/>
                </a:moveTo>
                <a:lnTo>
                  <a:pt x="240272" y="113986"/>
                </a:lnTo>
                <a:cubicBezTo>
                  <a:pt x="261742" y="71404"/>
                  <a:pt x="302368" y="33465"/>
                  <a:pt x="343667" y="15997"/>
                </a:cubicBezTo>
                <a:cubicBezTo>
                  <a:pt x="365765" y="6650"/>
                  <a:pt x="397016" y="1"/>
                  <a:pt x="422774" y="0"/>
                </a:cubicBezTo>
                <a:lnTo>
                  <a:pt x="1367155" y="0"/>
                </a:lnTo>
                <a:cubicBezTo>
                  <a:pt x="1392914" y="0"/>
                  <a:pt x="1424170" y="6649"/>
                  <a:pt x="1446271" y="15997"/>
                </a:cubicBezTo>
                <a:cubicBezTo>
                  <a:pt x="1487176" y="33298"/>
                  <a:pt x="1527354" y="70503"/>
                  <a:pt x="1549045" y="112765"/>
                </a:cubicBezTo>
                <a:lnTo>
                  <a:pt x="1794261" y="590550"/>
                </a:lnTo>
              </a:path>
            </a:pathLst>
          </a:custGeom>
          <a:noFill/>
          <a:ln w="12700">
            <a:prstDash val="dot"/>
            <a:headEnd type="triangle" w="med" len="me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