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758527" cy="2202179"/>
          </a:xfrm>
          <a:custGeom>
            <a:pathLst>
              <a:path w="4758527" h="2202179">
                <a:moveTo>
                  <a:pt x="0" y="0"/>
                </a:moveTo>
                <a:lnTo>
                  <a:pt x="4758527" y="0"/>
                </a:lnTo>
                <a:lnTo>
                  <a:pt x="4758527" y="2202179"/>
                </a:lnTo>
                <a:lnTo>
                  <a:pt x="0" y="2202179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FFFFFE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48639" y="5486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828039" y="669289"/>
            <a:ext cx="1270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a</a:t>
            </a:r>
          </a:p>
        </p:txBody>
      </p:sp>
      <p:sp>
        <p:nvSpPr>
          <p:cNvPr id="5" name=""/>
          <p:cNvSpPr/>
          <p:nvPr/>
        </p:nvSpPr>
        <p:spPr>
          <a:xfrm>
            <a:off x="548639" y="12344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828039" y="1355089"/>
            <a:ext cx="1270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2933675" y="739139"/>
            <a:ext cx="1038677" cy="457200"/>
          </a:xfrm>
          <a:custGeom>
            <a:pathLst>
              <a:path w="1038677" h="457200">
                <a:moveTo>
                  <a:pt x="1038677" y="228600"/>
                </a:moveTo>
                <a:cubicBezTo>
                  <a:pt x="1038677" y="354852"/>
                  <a:pt x="806161" y="457200"/>
                  <a:pt x="519338" y="457200"/>
                </a:cubicBezTo>
                <a:cubicBezTo>
                  <a:pt x="232515" y="457200"/>
                  <a:pt x="0" y="354852"/>
                  <a:pt x="0" y="228600"/>
                </a:cubicBezTo>
                <a:cubicBezTo>
                  <a:pt x="0" y="102347"/>
                  <a:pt x="232515" y="0"/>
                  <a:pt x="519338" y="0"/>
                </a:cubicBezTo>
                <a:cubicBezTo>
                  <a:pt x="806161" y="0"/>
                  <a:pt x="1038677" y="102347"/>
                  <a:pt x="1038677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3141864" y="859789"/>
            <a:ext cx="622299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 and c</a:t>
            </a:r>
          </a:p>
        </p:txBody>
      </p:sp>
      <p:sp>
        <p:nvSpPr>
          <p:cNvPr id="9" name=""/>
          <p:cNvSpPr/>
          <p:nvPr/>
        </p:nvSpPr>
        <p:spPr>
          <a:xfrm>
            <a:off x="2923515" y="1424939"/>
            <a:ext cx="1058998" cy="457200"/>
          </a:xfrm>
          <a:custGeom>
            <a:pathLst>
              <a:path w="1058998" h="457200">
                <a:moveTo>
                  <a:pt x="1058998" y="228600"/>
                </a:moveTo>
                <a:cubicBezTo>
                  <a:pt x="1058998" y="354852"/>
                  <a:pt x="821933" y="457200"/>
                  <a:pt x="529499" y="457200"/>
                </a:cubicBezTo>
                <a:cubicBezTo>
                  <a:pt x="237064" y="457200"/>
                  <a:pt x="0" y="354852"/>
                  <a:pt x="0" y="228600"/>
                </a:cubicBezTo>
                <a:cubicBezTo>
                  <a:pt x="0" y="102347"/>
                  <a:pt x="237064" y="0"/>
                  <a:pt x="529499" y="0"/>
                </a:cubicBezTo>
                <a:cubicBezTo>
                  <a:pt x="821933" y="0"/>
                  <a:pt x="1058998" y="102347"/>
                  <a:pt x="1058998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3135514" y="1545589"/>
            <a:ext cx="634999" cy="304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D and d</a:t>
            </a:r>
          </a:p>
        </p:txBody>
      </p:sp>
      <p:sp>
        <p:nvSpPr>
          <p:cNvPr id="11" name=""/>
          <p:cNvSpPr/>
          <p:nvPr/>
        </p:nvSpPr>
        <p:spPr>
          <a:xfrm>
            <a:off x="1691038" y="789939"/>
            <a:ext cx="777104" cy="457200"/>
          </a:xfrm>
          <a:custGeom>
            <a:pathLst>
              <a:path w="777104" h="457200">
                <a:moveTo>
                  <a:pt x="777104" y="228600"/>
                </a:moveTo>
                <a:cubicBezTo>
                  <a:pt x="777104" y="354852"/>
                  <a:pt x="603143" y="457200"/>
                  <a:pt x="388552" y="457200"/>
                </a:cubicBezTo>
                <a:cubicBezTo>
                  <a:pt x="173960" y="457200"/>
                  <a:pt x="0" y="354852"/>
                  <a:pt x="0" y="228600"/>
                </a:cubicBezTo>
                <a:cubicBezTo>
                  <a:pt x="0" y="102347"/>
                  <a:pt x="173960" y="0"/>
                  <a:pt x="388552" y="0"/>
                </a:cubicBezTo>
                <a:cubicBezTo>
                  <a:pt x="603143" y="0"/>
                  <a:pt x="777104" y="102347"/>
                  <a:pt x="777104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1870040" y="910589"/>
            <a:ext cx="4191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other</a:t>
            </a:r>
          </a:p>
        </p:txBody>
      </p:sp>
      <p:sp>
        <p:nvSpPr>
          <p:cNvPr id="13" name=""/>
          <p:cNvSpPr/>
          <p:nvPr/>
        </p:nvSpPr>
        <p:spPr>
          <a:xfrm>
            <a:off x="3110114" y="2110740"/>
            <a:ext cx="685799" cy="457200"/>
          </a:xfrm>
          <a:custGeom>
            <a:pathLst>
              <a:path w="685799" h="457200">
                <a:moveTo>
                  <a:pt x="685799" y="228600"/>
                </a:moveTo>
                <a:cubicBezTo>
                  <a:pt x="685799" y="354852"/>
                  <a:pt x="532278" y="457200"/>
                  <a:pt x="342899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899" y="0"/>
                </a:cubicBezTo>
                <a:cubicBezTo>
                  <a:pt x="532278" y="0"/>
                  <a:pt x="685799" y="102347"/>
                  <a:pt x="685799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3338714" y="2231390"/>
            <a:ext cx="2286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e1</a:t>
            </a:r>
          </a:p>
        </p:txBody>
      </p:sp>
      <p:sp>
        <p:nvSpPr>
          <p:cNvPr id="15" name=""/>
          <p:cNvSpPr/>
          <p:nvPr/>
        </p:nvSpPr>
        <p:spPr>
          <a:xfrm>
            <a:off x="4438487" y="1424939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4667087" y="1545589"/>
            <a:ext cx="2286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e2</a:t>
            </a:r>
          </a:p>
        </p:txBody>
      </p:sp>
      <p:cxnSp>
        <p:nvCxnSpPr>
          <p:cNvPr id="17" name=""/>
          <p:cNvCxnSpPr/>
          <p:nvPr/>
        </p:nvCxnSpPr>
        <p:spPr>
          <a:xfrm>
            <a:off x="1221939" y="843176"/>
            <a:ext cx="358461" cy="74396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1575186" y="874841"/>
            <a:ext cx="133383" cy="87045"/>
          </a:xfrm>
          <a:custGeom>
            <a:pathLst>
              <a:path w="133383" h="87045">
                <a:moveTo>
                  <a:pt x="18066" y="0"/>
                </a:moveTo>
                <a:lnTo>
                  <a:pt x="133383" y="69331"/>
                </a:lnTo>
                <a:lnTo>
                  <a:pt x="0" y="87045"/>
                </a:lnTo>
                <a:lnTo>
                  <a:pt x="18066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19" name=""/>
          <p:cNvCxnSpPr/>
          <p:nvPr/>
        </p:nvCxnSpPr>
        <p:spPr>
          <a:xfrm flipV="1">
            <a:off x="1197625" y="1186696"/>
            <a:ext cx="429429" cy="164177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1614595" y="1140038"/>
            <a:ext cx="134499" cy="86872"/>
          </a:xfrm>
          <a:custGeom>
            <a:pathLst>
              <a:path w="134499" h="86872">
                <a:moveTo>
                  <a:pt x="0" y="3834"/>
                </a:moveTo>
                <a:lnTo>
                  <a:pt x="134499" y="0"/>
                </a:lnTo>
                <a:lnTo>
                  <a:pt x="31747" y="86872"/>
                </a:lnTo>
                <a:lnTo>
                  <a:pt x="0" y="3834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21" name=""/>
          <p:cNvCxnSpPr/>
          <p:nvPr/>
        </p:nvCxnSpPr>
        <p:spPr>
          <a:xfrm flipV="1">
            <a:off x="2467790" y="991769"/>
            <a:ext cx="334870" cy="1261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2802220" y="947306"/>
            <a:ext cx="128584" cy="88836"/>
          </a:xfrm>
          <a:custGeom>
            <a:pathLst>
              <a:path w="128584" h="88836">
                <a:moveTo>
                  <a:pt x="0" y="0"/>
                </a:moveTo>
                <a:lnTo>
                  <a:pt x="128584" y="39634"/>
                </a:lnTo>
                <a:lnTo>
                  <a:pt x="3348" y="88836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23" name=""/>
          <p:cNvCxnSpPr/>
          <p:nvPr/>
        </p:nvCxnSpPr>
        <p:spPr>
          <a:xfrm>
            <a:off x="2388120" y="1157893"/>
            <a:ext cx="582970" cy="274614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2953967" y="1393152"/>
            <a:ext cx="133833" cy="94333"/>
          </a:xfrm>
          <a:custGeom>
            <a:pathLst>
              <a:path w="133833" h="94333">
                <a:moveTo>
                  <a:pt x="37884" y="0"/>
                </a:moveTo>
                <a:lnTo>
                  <a:pt x="133833" y="94333"/>
                </a:lnTo>
                <a:lnTo>
                  <a:pt x="0" y="80423"/>
                </a:lnTo>
                <a:lnTo>
                  <a:pt x="37884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5" name=""/>
          <p:cNvSpPr/>
          <p:nvPr/>
        </p:nvSpPr>
        <p:spPr>
          <a:xfrm>
            <a:off x="51833" y="1653539"/>
            <a:ext cx="2926415" cy="661906"/>
          </a:xfrm>
          <a:custGeom>
            <a:pathLst>
              <a:path w="2926415" h="661906">
                <a:moveTo>
                  <a:pt x="661906" y="0"/>
                </a:moveTo>
                <a:cubicBezTo>
                  <a:pt x="0" y="661906"/>
                  <a:pt x="1987622" y="301218"/>
                  <a:pt x="2926415" y="102808"/>
                </a:cubicBezTo>
              </a:path>
            </a:pathLst>
          </a:custGeom>
          <a:noFill/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26" name=""/>
          <p:cNvCxnSpPr/>
          <p:nvPr/>
        </p:nvCxnSpPr>
        <p:spPr>
          <a:xfrm>
            <a:off x="3453014" y="1884804"/>
            <a:ext cx="0" cy="94562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7" name=""/>
          <p:cNvSpPr/>
          <p:nvPr/>
        </p:nvSpPr>
        <p:spPr>
          <a:xfrm>
            <a:off x="3408565" y="1981953"/>
            <a:ext cx="88900" cy="127000"/>
          </a:xfrm>
          <a:custGeom>
            <a:pathLst>
              <a:path w="88900" h="127000">
                <a:moveTo>
                  <a:pt x="88900" y="0"/>
                </a:moveTo>
                <a:lnTo>
                  <a:pt x="44448" y="127000"/>
                </a:lnTo>
                <a:lnTo>
                  <a:pt x="0" y="0"/>
                </a:lnTo>
                <a:lnTo>
                  <a:pt x="88900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28" name=""/>
          <p:cNvCxnSpPr/>
          <p:nvPr/>
        </p:nvCxnSpPr>
        <p:spPr>
          <a:xfrm>
            <a:off x="3984427" y="1653539"/>
            <a:ext cx="323121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9" name=""/>
          <p:cNvSpPr/>
          <p:nvPr/>
        </p:nvSpPr>
        <p:spPr>
          <a:xfrm>
            <a:off x="4308266" y="1609088"/>
            <a:ext cx="127000" cy="88900"/>
          </a:xfrm>
          <a:custGeom>
            <a:pathLst>
              <a:path w="127000" h="88900">
                <a:moveTo>
                  <a:pt x="0" y="0"/>
                </a:moveTo>
                <a:lnTo>
                  <a:pt x="127000" y="44451"/>
                </a:lnTo>
                <a:lnTo>
                  <a:pt x="0" y="88900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