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</p:sldIdLst>
  <p:sldSz cy="9753600" cx="13004800"/>
  <p:notesSz cx="6858000" cy="9144000"/>
  <p:embeddedFontLst>
    <p:embeddedFont>
      <p:font typeface="Helvetica Neue"/>
      <p:regular r:id="rId6"/>
      <p:bold r:id="rId7"/>
      <p:italic r:id="rId8"/>
      <p:boldItalic r:id="rId9"/>
    </p:embeddedFont>
    <p:embeddedFont>
      <p:font typeface="Helvetica Neue Light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14" roundtripDataSignature="AMtx7miTjmXFJR3YrqxoYxoiVEkBKy0wa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Light-bold.fntdata"/><Relationship Id="rId10" Type="http://schemas.openxmlformats.org/officeDocument/2006/relationships/font" Target="fonts/HelveticaNeueLight-regular.fntdata"/><Relationship Id="rId13" Type="http://schemas.openxmlformats.org/officeDocument/2006/relationships/font" Target="fonts/HelveticaNeueLight-boldItalic.fntdata"/><Relationship Id="rId12" Type="http://schemas.openxmlformats.org/officeDocument/2006/relationships/font" Target="fonts/HelveticaNeueLight-italic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HelveticaNeue-boldItalic.fntdata"/><Relationship Id="rId14" Type="http://customschemas.google.com/relationships/presentationmetadata" Target="metadata"/><Relationship Id="rId5" Type="http://schemas.openxmlformats.org/officeDocument/2006/relationships/slide" Target="slides/slide1.xml"/><Relationship Id="rId6" Type="http://schemas.openxmlformats.org/officeDocument/2006/relationships/font" Target="fonts/HelveticaNeue-regular.fntdata"/><Relationship Id="rId7" Type="http://schemas.openxmlformats.org/officeDocument/2006/relationships/font" Target="fonts/HelveticaNeue-bold.fntdata"/><Relationship Id="rId8" Type="http://schemas.openxmlformats.org/officeDocument/2006/relationships/font" Target="fonts/HelveticaNeue-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228600" lvl="1" marL="9144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-228600" lvl="2" marL="13716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-228600" lvl="3" marL="18288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-228600" lvl="4" marL="22860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-228600" lvl="5" marL="27432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-228600" lvl="6" marL="32004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-228600" lvl="7" marL="36576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-228600" lvl="8" marL="41148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200" u="none" cap="none" strike="noStrike"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:notes"/>
          <p:cNvSpPr txBox="1"/>
          <p:nvPr>
            <p:ph idx="1" type="body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&amp; Subtitl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</p:spPr>
        <p:txBody>
          <a:bodyPr anchorCtr="0" anchor="b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11" name="Google Shape;11;p3"/>
          <p:cNvSpPr txBox="1"/>
          <p:nvPr>
            <p:ph idx="1" type="body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12" name="Google Shape;12;p3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Quote">
  <p:cSld name="Quote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2"/>
          <p:cNvSpPr txBox="1"/>
          <p:nvPr>
            <p:ph idx="1" type="body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Helvetica Neue"/>
              <a:buNone/>
              <a:defRPr i="1" sz="2400"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8" name="Google Shape;48;p12"/>
          <p:cNvSpPr txBox="1"/>
          <p:nvPr>
            <p:ph idx="2" type="body"/>
          </p:nvPr>
        </p:nvSpPr>
        <p:spPr>
          <a:xfrm>
            <a:off x="1270000" y="4308599"/>
            <a:ext cx="10464800" cy="609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sp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400"/>
              <a:buFont typeface="Helvetica Neue"/>
              <a:buNone/>
              <a:defRPr sz="34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">
  <p:cSld name="Photo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/>
          <p:nvPr>
            <p:ph idx="2" type="pic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4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Horizontal" type="tx">
  <p:cSld name="TITLE_AND_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4"/>
          <p:cNvSpPr/>
          <p:nvPr>
            <p:ph idx="2" type="pic"/>
          </p:nvPr>
        </p:nvSpPr>
        <p:spPr>
          <a:xfrm>
            <a:off x="-647700" y="508000"/>
            <a:ext cx="12369802" cy="61425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5" name="Google Shape;15;p4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16" name="Google Shape;16;p4"/>
          <p:cNvSpPr txBox="1"/>
          <p:nvPr>
            <p:ph idx="1" type="body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17" name="Google Shape;17;p4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- Center">
  <p:cSld name="Title - Center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5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0" name="Google Shape;20;p5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Vertical">
  <p:cSld name="Photo - Vertical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6"/>
          <p:cNvSpPr/>
          <p:nvPr>
            <p:ph idx="2" type="pic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23" name="Google Shape;23;p6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  <a:noFill/>
          <a:ln>
            <a:noFill/>
          </a:ln>
        </p:spPr>
        <p:txBody>
          <a:bodyPr anchorCtr="0" anchor="b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6000"/>
              <a:buFont typeface="Helvetica Neue"/>
              <a:buNone/>
              <a:defRPr sz="6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4" name="Google Shape;24;p6"/>
          <p:cNvSpPr txBox="1"/>
          <p:nvPr>
            <p:ph idx="1" type="body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25" name="Google Shape;25;p6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- Top">
  <p:cSld name="Title - Top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7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8" name="Google Shape;28;p7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&amp; Bullets">
  <p:cSld name="Title &amp; Bulle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8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31" name="Google Shape;31;p8"/>
          <p:cNvSpPr txBox="1"/>
          <p:nvPr>
            <p:ph idx="1" type="body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394335" lvl="0" marL="457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32" name="Google Shape;32;p8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, Bullets &amp; Photo">
  <p:cSld name="Title, Bullets &amp; Photo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9"/>
          <p:cNvSpPr/>
          <p:nvPr>
            <p:ph idx="2" type="pic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35" name="Google Shape;35;p9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36" name="Google Shape;36;p9"/>
          <p:cNvSpPr txBox="1"/>
          <p:nvPr>
            <p:ph idx="1" type="body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486410" lvl="0" marL="4572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1pPr>
            <a:lvl2pPr indent="-486410" lvl="1" marL="9144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2pPr>
            <a:lvl3pPr indent="-486410" lvl="2" marL="13716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3pPr>
            <a:lvl4pPr indent="-486410" lvl="3" marL="18288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4pPr>
            <a:lvl5pPr indent="-486410" lvl="4" marL="22860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37" name="Google Shape;37;p9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ullets">
  <p:cSld name="Bullet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10"/>
          <p:cNvSpPr txBox="1"/>
          <p:nvPr>
            <p:ph idx="1" type="body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394335" lvl="0" marL="457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0" name="Google Shape;40;p10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3 Up">
  <p:cSld name="Photo - 3 Up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1"/>
          <p:cNvSpPr/>
          <p:nvPr>
            <p:ph idx="2" type="pic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3" name="Google Shape;43;p11"/>
          <p:cNvSpPr/>
          <p:nvPr>
            <p:ph idx="3" type="pic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4" name="Google Shape;44;p11"/>
          <p:cNvSpPr/>
          <p:nvPr>
            <p:ph idx="4" type="pic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5" name="Google Shape;45;p11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523240" lvl="0" marL="4572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523240" lvl="1" marL="9144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-523239" lvl="2" marL="13716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-523239" lvl="3" marL="18288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-523239" lvl="4" marL="22860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-523239" lvl="5" marL="27432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-523239" lvl="6" marL="32004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-523239" lvl="7" marL="36576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-523240" lvl="8" marL="41148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 sz="1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"/>
          <p:cNvSpPr/>
          <p:nvPr/>
        </p:nvSpPr>
        <p:spPr>
          <a:xfrm>
            <a:off x="3395588" y="3216944"/>
            <a:ext cx="1908324" cy="1672234"/>
          </a:xfrm>
          <a:prstGeom prst="rect">
            <a:avLst/>
          </a:prstGeom>
          <a:solidFill>
            <a:srgbClr val="C2E5EB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0" lang="en-US" sz="2000" u="none" cap="none" strike="noStrike">
                <a:solidFill>
                  <a:srgbClr val="434343"/>
                </a:solidFill>
                <a:latin typeface="Arial"/>
                <a:ea typeface="Arial"/>
                <a:cs typeface="Arial"/>
                <a:sym typeface="Arial"/>
              </a:rPr>
              <a:t>Spark SQL</a:t>
            </a:r>
            <a:endParaRPr>
              <a:solidFill>
                <a:srgbClr val="434343"/>
              </a:solidFill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0" lang="en-US" sz="2000" u="none" cap="none" strike="noStrike">
                <a:solidFill>
                  <a:srgbClr val="434343"/>
                </a:solidFill>
                <a:latin typeface="Arial"/>
                <a:ea typeface="Arial"/>
                <a:cs typeface="Arial"/>
                <a:sym typeface="Arial"/>
              </a:rPr>
              <a:t>DataFrame</a:t>
            </a:r>
            <a:endParaRPr>
              <a:solidFill>
                <a:srgbClr val="434343"/>
              </a:solidFill>
            </a:endParaRPr>
          </a:p>
        </p:txBody>
      </p:sp>
      <p:sp>
        <p:nvSpPr>
          <p:cNvPr id="60" name="Google Shape;60;p1"/>
          <p:cNvSpPr/>
          <p:nvPr/>
        </p:nvSpPr>
        <p:spPr>
          <a:xfrm>
            <a:off x="5547617" y="3216944"/>
            <a:ext cx="1908325" cy="1672234"/>
          </a:xfrm>
          <a:prstGeom prst="rect">
            <a:avLst/>
          </a:prstGeom>
          <a:solidFill>
            <a:srgbClr val="C2E5EB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0" lang="en-US" sz="2000" u="none" cap="none" strike="noStrike">
                <a:solidFill>
                  <a:srgbClr val="434343"/>
                </a:solidFill>
                <a:latin typeface="Arial"/>
                <a:ea typeface="Arial"/>
                <a:cs typeface="Arial"/>
                <a:sym typeface="Arial"/>
              </a:rPr>
              <a:t>Streaming</a:t>
            </a:r>
            <a:endParaRPr/>
          </a:p>
        </p:txBody>
      </p:sp>
      <p:sp>
        <p:nvSpPr>
          <p:cNvPr id="61" name="Google Shape;61;p1"/>
          <p:cNvSpPr/>
          <p:nvPr/>
        </p:nvSpPr>
        <p:spPr>
          <a:xfrm>
            <a:off x="7700888" y="3216944"/>
            <a:ext cx="1908324" cy="1672234"/>
          </a:xfrm>
          <a:prstGeom prst="rect">
            <a:avLst/>
          </a:prstGeom>
          <a:solidFill>
            <a:srgbClr val="C2E5EB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lang="en-US" sz="2000">
                <a:solidFill>
                  <a:srgbClr val="434343"/>
                </a:solidFill>
              </a:rPr>
              <a:t>MLlib</a:t>
            </a:r>
            <a:endParaRPr sz="2000">
              <a:solidFill>
                <a:srgbClr val="434343"/>
              </a:solidFill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1" lang="en-US" u="none" cap="none" strike="noStrike">
                <a:solidFill>
                  <a:srgbClr val="434343"/>
                </a:solidFill>
                <a:latin typeface="Arial"/>
                <a:ea typeface="Arial"/>
                <a:cs typeface="Arial"/>
                <a:sym typeface="Arial"/>
              </a:rPr>
              <a:t>Machine </a:t>
            </a:r>
            <a:r>
              <a:rPr i="1" lang="en-US">
                <a:solidFill>
                  <a:srgbClr val="434343"/>
                </a:solidFill>
              </a:rPr>
              <a:t>Learning</a:t>
            </a:r>
            <a:endParaRPr i="1" sz="800"/>
          </a:p>
        </p:txBody>
      </p:sp>
      <p:sp>
        <p:nvSpPr>
          <p:cNvPr id="62" name="Google Shape;62;p1"/>
          <p:cNvSpPr/>
          <p:nvPr/>
        </p:nvSpPr>
        <p:spPr>
          <a:xfrm>
            <a:off x="3396208" y="5143078"/>
            <a:ext cx="6212384" cy="1393578"/>
          </a:xfrm>
          <a:prstGeom prst="rect">
            <a:avLst/>
          </a:prstGeom>
          <a:solidFill>
            <a:srgbClr val="C2E5EB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200"/>
              <a:buFont typeface="Arial"/>
              <a:buNone/>
            </a:pPr>
            <a:r>
              <a:rPr b="0" i="0" lang="en-US" sz="2200" u="none" cap="none" strike="noStrike">
                <a:solidFill>
                  <a:srgbClr val="434343"/>
                </a:solidFill>
                <a:latin typeface="Arial"/>
                <a:ea typeface="Arial"/>
                <a:cs typeface="Arial"/>
                <a:sym typeface="Arial"/>
              </a:rPr>
              <a:t>Spark Core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